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71" r:id="rId4"/>
    <p:sldId id="264" r:id="rId5"/>
    <p:sldId id="257" r:id="rId6"/>
    <p:sldId id="260" r:id="rId7"/>
    <p:sldId id="258" r:id="rId8"/>
    <p:sldId id="259" r:id="rId9"/>
    <p:sldId id="261" r:id="rId10"/>
    <p:sldId id="263" r:id="rId11"/>
    <p:sldId id="262" r:id="rId12"/>
    <p:sldId id="276" r:id="rId13"/>
    <p:sldId id="265" r:id="rId14"/>
    <p:sldId id="266" r:id="rId15"/>
    <p:sldId id="267" r:id="rId16"/>
    <p:sldId id="268" r:id="rId17"/>
    <p:sldId id="274" r:id="rId18"/>
    <p:sldId id="277" r:id="rId19"/>
    <p:sldId id="279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ши достижения\Достиж4 кл\5d4abff4885a3-_MG_54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895" y="0"/>
            <a:ext cx="9549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2348880"/>
            <a:ext cx="57606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 класс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2023 -2024 учебный год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Классный руководитель </a:t>
            </a:r>
            <a:r>
              <a:rPr lang="ru-RU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Ковдря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Марина Владимировна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3365618" cy="47397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3312368" cy="4416490"/>
          </a:xfrm>
        </p:spPr>
      </p:pic>
    </p:spTree>
    <p:extLst>
      <p:ext uri="{BB962C8B-B14F-4D97-AF65-F5344CB8AC3E}">
        <p14:creationId xmlns:p14="http://schemas.microsoft.com/office/powerpoint/2010/main" val="14645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056784" cy="52925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0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Районный конкурс </a:t>
            </a:r>
            <a:br>
              <a:rPr lang="ru-RU" dirty="0" smtClean="0"/>
            </a:br>
            <a:r>
              <a:rPr lang="ru-RU" dirty="0" smtClean="0"/>
              <a:t>«Есть в марте День особый»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4864"/>
            <a:ext cx="3402378" cy="45365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7"/>
            <a:ext cx="3672408" cy="5050643"/>
          </a:xfrm>
        </p:spPr>
      </p:pic>
    </p:spTree>
    <p:extLst>
      <p:ext uri="{BB962C8B-B14F-4D97-AF65-F5344CB8AC3E}">
        <p14:creationId xmlns:p14="http://schemas.microsoft.com/office/powerpoint/2010/main" val="80923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2082560"/>
          </a:xfrm>
        </p:spPr>
        <p:txBody>
          <a:bodyPr>
            <a:noAutofit/>
          </a:bodyPr>
          <a:lstStyle/>
          <a:p>
            <a:r>
              <a:rPr lang="ru-RU" sz="2400" dirty="0" smtClean="0"/>
              <a:t>Большой всероссийский фестиваль детского и юношеского творчества. Литературное творчество. </a:t>
            </a:r>
            <a:br>
              <a:rPr lang="ru-RU" sz="2400" dirty="0" smtClean="0"/>
            </a:br>
            <a:r>
              <a:rPr lang="ru-RU" sz="2400" dirty="0" smtClean="0"/>
              <a:t>Художественное чтение.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456384" cy="4608512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5078010" cy="317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91264" cy="150649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Большой всероссийский фестиваль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dirty="0" smtClean="0"/>
              <a:t>детского </a:t>
            </a:r>
            <a:r>
              <a:rPr lang="ru-RU" sz="2700" dirty="0"/>
              <a:t>и</a:t>
            </a:r>
            <a:r>
              <a:rPr lang="ru-RU" sz="3200" dirty="0"/>
              <a:t> </a:t>
            </a:r>
            <a:r>
              <a:rPr lang="ru-RU" sz="2700" dirty="0"/>
              <a:t>юношеского творчества.</a:t>
            </a:r>
            <a:br>
              <a:rPr lang="ru-RU" sz="2700" dirty="0"/>
            </a:br>
            <a:r>
              <a:rPr lang="ru-RU" sz="2700" dirty="0"/>
              <a:t>Литературное творчество</a:t>
            </a:r>
            <a:r>
              <a:rPr lang="ru-RU" sz="2700" dirty="0" smtClean="0"/>
              <a:t>. Специальная номинация, посвященная 80-летию снятия Блокады Ленинграда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5" y="2146937"/>
            <a:ext cx="3006334" cy="4008446"/>
          </a:xfrm>
        </p:spPr>
      </p:pic>
      <p:pic>
        <p:nvPicPr>
          <p:cNvPr id="1026" name="Picture 2" descr="C:\Users\User\Downloads\IMG_20240125_133543_439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9" r="16220"/>
          <a:stretch/>
        </p:blipFill>
        <p:spPr bwMode="auto">
          <a:xfrm>
            <a:off x="4056206" y="2060848"/>
            <a:ext cx="443899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3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Районный конкурс «Удивительный мир космоса»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64837"/>
            <a:ext cx="3420381" cy="45605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88840"/>
            <a:ext cx="3312368" cy="4416491"/>
          </a:xfrm>
        </p:spPr>
      </p:pic>
    </p:spTree>
    <p:extLst>
      <p:ext uri="{BB962C8B-B14F-4D97-AF65-F5344CB8AC3E}">
        <p14:creationId xmlns:p14="http://schemas.microsoft.com/office/powerpoint/2010/main" val="39865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Районный конкурс детского творчества «»В мире добра»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672408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1" r="20170" b="-2831"/>
          <a:stretch/>
        </p:blipFill>
        <p:spPr>
          <a:xfrm>
            <a:off x="4325927" y="1916832"/>
            <a:ext cx="4206513" cy="4761402"/>
          </a:xfrm>
        </p:spPr>
      </p:pic>
    </p:spTree>
    <p:extLst>
      <p:ext uri="{BB962C8B-B14F-4D97-AF65-F5344CB8AC3E}">
        <p14:creationId xmlns:p14="http://schemas.microsoft.com/office/powerpoint/2010/main" val="29811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Районный конкурс детского творчества «»В мире добра»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842107" cy="36315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4416491" cy="3312368"/>
          </a:xfrm>
        </p:spPr>
      </p:pic>
    </p:spTree>
    <p:extLst>
      <p:ext uri="{BB962C8B-B14F-4D97-AF65-F5344CB8AC3E}">
        <p14:creationId xmlns:p14="http://schemas.microsoft.com/office/powerpoint/2010/main" val="24002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694938" cy="48965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Событие года 2024</a:t>
            </a:r>
            <a:br>
              <a:rPr lang="ru-RU" dirty="0" smtClean="0"/>
            </a:br>
            <a:r>
              <a:rPr lang="ru-RU" sz="1800" dirty="0" smtClean="0"/>
              <a:t>Чествование победителей и призеров, </a:t>
            </a:r>
            <a:r>
              <a:rPr lang="ru-RU" sz="1800" dirty="0"/>
              <a:t>а</a:t>
            </a:r>
            <a:r>
              <a:rPr lang="ru-RU" sz="1800" dirty="0" smtClean="0"/>
              <a:t>ктивных участников акций</a:t>
            </a:r>
            <a:r>
              <a:rPr lang="ru-RU" sz="1800" dirty="0"/>
              <a:t>,</a:t>
            </a:r>
            <a:r>
              <a:rPr lang="ru-RU" sz="1800" dirty="0" smtClean="0"/>
              <a:t> конкурсов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550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1" y="188640"/>
            <a:ext cx="4462063" cy="251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4" y="2780928"/>
            <a:ext cx="2195232" cy="390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58" y="220462"/>
            <a:ext cx="2160240" cy="382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42" y="2996952"/>
            <a:ext cx="2134335" cy="37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304165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молодежная акция «Наши семейные книги памяти»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266043" cy="31995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4261180" cy="3195885"/>
          </a:xfrm>
        </p:spPr>
      </p:pic>
    </p:spTree>
    <p:extLst>
      <p:ext uri="{BB962C8B-B14F-4D97-AF65-F5344CB8AC3E}">
        <p14:creationId xmlns:p14="http://schemas.microsoft.com/office/powerpoint/2010/main" val="11445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82533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85394" cy="26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98703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95" y="1848817"/>
            <a:ext cx="5024205" cy="282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Районный конкурс елочных игрушек и украшений «Елки зажигают огни»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84294"/>
            <a:ext cx="3528392" cy="485257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672407" cy="4896543"/>
          </a:xfrm>
        </p:spPr>
      </p:pic>
    </p:spTree>
    <p:extLst>
      <p:ext uri="{BB962C8B-B14F-4D97-AF65-F5344CB8AC3E}">
        <p14:creationId xmlns:p14="http://schemas.microsoft.com/office/powerpoint/2010/main" val="41742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Районный конкурс </a:t>
            </a:r>
            <a:r>
              <a:rPr lang="ru-RU" sz="3200" dirty="0" smtClean="0"/>
              <a:t>«Шаг к успеху»</a:t>
            </a:r>
            <a:br>
              <a:rPr lang="ru-RU" sz="3200" dirty="0" smtClean="0"/>
            </a:br>
            <a:r>
              <a:rPr lang="ru-RU" sz="3200" dirty="0" smtClean="0"/>
              <a:t>номинация «Изобразительная деятельность»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1891" r="9651" b="6314"/>
          <a:stretch/>
        </p:blipFill>
        <p:spPr>
          <a:xfrm>
            <a:off x="611560" y="1628800"/>
            <a:ext cx="3386337" cy="49246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949120"/>
            <a:ext cx="3324156" cy="4432208"/>
          </a:xfrm>
        </p:spPr>
      </p:pic>
    </p:spTree>
    <p:extLst>
      <p:ext uri="{BB962C8B-B14F-4D97-AF65-F5344CB8AC3E}">
        <p14:creationId xmlns:p14="http://schemas.microsoft.com/office/powerpoint/2010/main" val="3302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6325" r="9351" b="4704"/>
          <a:stretch/>
        </p:blipFill>
        <p:spPr>
          <a:xfrm>
            <a:off x="539552" y="1628800"/>
            <a:ext cx="3384376" cy="50765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618402" cy="4824536"/>
          </a:xfrm>
        </p:spPr>
      </p:pic>
    </p:spTree>
    <p:extLst>
      <p:ext uri="{BB962C8B-B14F-4D97-AF65-F5344CB8AC3E}">
        <p14:creationId xmlns:p14="http://schemas.microsoft.com/office/powerpoint/2010/main" val="38087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8672" r="11902" b="8418"/>
          <a:stretch/>
        </p:blipFill>
        <p:spPr>
          <a:xfrm>
            <a:off x="683568" y="1873190"/>
            <a:ext cx="3240360" cy="474598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00246"/>
            <a:ext cx="3384376" cy="4509682"/>
          </a:xfrm>
        </p:spPr>
      </p:pic>
    </p:spTree>
    <p:extLst>
      <p:ext uri="{BB962C8B-B14F-4D97-AF65-F5344CB8AC3E}">
        <p14:creationId xmlns:p14="http://schemas.microsoft.com/office/powerpoint/2010/main" val="34624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5827" r="15159" b="11421"/>
          <a:stretch/>
        </p:blipFill>
        <p:spPr>
          <a:xfrm>
            <a:off x="467544" y="1663478"/>
            <a:ext cx="3384376" cy="5014309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37794" y="1844824"/>
            <a:ext cx="3534605" cy="4712807"/>
          </a:xfrm>
        </p:spPr>
      </p:pic>
    </p:spTree>
    <p:extLst>
      <p:ext uri="{BB962C8B-B14F-4D97-AF65-F5344CB8AC3E}">
        <p14:creationId xmlns:p14="http://schemas.microsoft.com/office/powerpoint/2010/main" val="15011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Районный конкурс «Шаг к успеху»</a:t>
            </a:r>
            <a:br>
              <a:rPr lang="ru-RU" sz="2900" dirty="0"/>
            </a:br>
            <a:r>
              <a:rPr lang="ru-RU" sz="2900" dirty="0"/>
              <a:t>номинация «Изобразительная деятельность»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8020" r="13113" b="9984"/>
          <a:stretch/>
        </p:blipFill>
        <p:spPr>
          <a:xfrm>
            <a:off x="2699792" y="2276872"/>
            <a:ext cx="2839073" cy="424847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24128" y="2204864"/>
            <a:ext cx="3240360" cy="432048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t="10848" r="15492" b="16141"/>
          <a:stretch/>
        </p:blipFill>
        <p:spPr bwMode="auto">
          <a:xfrm>
            <a:off x="202177" y="1628800"/>
            <a:ext cx="226854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423</TotalTime>
  <Words>125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Презентация PowerPoint</vt:lpstr>
      <vt:lpstr>Всероссийская молодежная акция «Наши семейные книги памяти»</vt:lpstr>
      <vt:lpstr>Презентация PowerPoint</vt:lpstr>
      <vt:lpstr>Районный конкурс елочных игрушек и украшений «Елки зажигают огни»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«Шаг к успеху» номинация «Изобразительная деятельность»</vt:lpstr>
      <vt:lpstr>Районный конкурс  «Есть в марте День особый»</vt:lpstr>
      <vt:lpstr>Большой всероссийский фестиваль детского и юношеского творчества. Литературное творчество.  Художественное чтение. </vt:lpstr>
      <vt:lpstr>Большой всероссийский фестиваль  детского и юношеского творчества. Литературное творчество. Специальная номинация, посвященная 80-летию снятия Блокады Ленинграда</vt:lpstr>
      <vt:lpstr>Районный конкурс «Удивительный мир космоса»</vt:lpstr>
      <vt:lpstr>Районный конкурс детского творчества «»В мире добра»</vt:lpstr>
      <vt:lpstr>Районный конкурс детского творчества «»В мире добра»</vt:lpstr>
      <vt:lpstr>Событие года 2024 Чествование победителей и призеров, активных участников акций, конкурсов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</dc:creator>
  <cp:lastModifiedBy>User2</cp:lastModifiedBy>
  <cp:revision>26</cp:revision>
  <dcterms:created xsi:type="dcterms:W3CDTF">2024-05-14T07:25:52Z</dcterms:created>
  <dcterms:modified xsi:type="dcterms:W3CDTF">2024-05-31T05:49:29Z</dcterms:modified>
</cp:coreProperties>
</file>