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10691813" cy="7559675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-1458" y="-228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DE39C-2480-4059-94DA-19CF25B93B17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55688" y="1243013"/>
            <a:ext cx="4746625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07A17-1EA0-4BCA-8A0F-8DA0B4A55C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9843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7A17-1EA0-4BCA-8A0F-8DA0B4A55C6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097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3207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8488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1234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9385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7075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5563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0649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9860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9027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7804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1933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87FDE-5D60-4737-97AC-9D977AA35D10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F7-D3E8-4F2B-9348-4ABC7388E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04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15"/>
          <a:stretch/>
        </p:blipFill>
        <p:spPr>
          <a:xfrm>
            <a:off x="-14514" y="14514"/>
            <a:ext cx="10706327" cy="75451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00" y="872057"/>
            <a:ext cx="3256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 ОПАСНЫ УЧАСТКИ </a:t>
            </a:r>
          </a:p>
          <a:p>
            <a:pPr algn="ctr"/>
            <a:r>
              <a:rPr lang="ru-RU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ВОДОЕМА, ГДЕ:</a:t>
            </a:r>
            <a:endParaRPr lang="ru-RU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r="10967" b="11823"/>
          <a:stretch/>
        </p:blipFill>
        <p:spPr>
          <a:xfrm>
            <a:off x="128043" y="1527629"/>
            <a:ext cx="3043718" cy="16956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043" y="2488344"/>
            <a:ext cx="3043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</a:rPr>
              <a:t>В ЛЕД ВМЕРЗЛА ТРАВА, </a:t>
            </a:r>
          </a:p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</a:rPr>
              <a:t>ВЕТКИ И ДРУГИЕ ПРЕДМЕТЫ</a:t>
            </a:r>
            <a:endParaRPr lang="ru-RU" b="1" dirty="0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/>
          <a:srcRect l="4022" t="26942" r="32485" b="10130"/>
          <a:stretch/>
        </p:blipFill>
        <p:spPr>
          <a:xfrm>
            <a:off x="112955" y="5424854"/>
            <a:ext cx="3058806" cy="17052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547" y="6718721"/>
            <a:ext cx="314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</a:rPr>
              <a:t>ВИДНЫ ПУЗЫРИ И ТРЕЩИНЫ</a:t>
            </a:r>
            <a:endParaRPr lang="ru-RU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7300" y="136419"/>
            <a:ext cx="55410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Спасатели Ростовской области предупреждают:</a:t>
            </a:r>
          </a:p>
          <a:p>
            <a:pPr algn="ctr"/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ЛЕД ОПАСНЕЕ, ЧЕМ КАЖЕТСЯ!</a:t>
            </a:r>
            <a:endParaRPr lang="ru-RU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043" y="3309019"/>
            <a:ext cx="3043718" cy="20159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8043" y="4924875"/>
            <a:ext cx="2992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</a:rPr>
              <a:t>ЕСТЬ  РУЧЬИ  И ПРОМОИНЫ</a:t>
            </a:r>
            <a:endParaRPr lang="ru-RU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63022" y="4265730"/>
            <a:ext cx="73343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ЛЕД НЕ МЕСТО ДЛЯ :</a:t>
            </a:r>
          </a:p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</a:t>
            </a: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РЫБАЛКИ;</a:t>
            </a:r>
          </a:p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</a:t>
            </a: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ПАРКОВКИ  АВТОТРАНСПОРТА;</a:t>
            </a:r>
          </a:p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 </a:t>
            </a: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КАТАНИЯ НА КОНЬКАХ , САНКАХ,  ЛЫЖАХ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96934" y="6299648"/>
            <a:ext cx="3587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ДАЖЕ, ПРОСТО ХОДИТЬ ПО ЛЬДУ </a:t>
            </a:r>
            <a:endParaRPr lang="ru-RU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14823" y="6572198"/>
            <a:ext cx="24670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ОПАСНО!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11012">
            <a:off x="8839200" y="1"/>
            <a:ext cx="1816399" cy="18666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930925" y="7035082"/>
            <a:ext cx="3724674" cy="369332"/>
          </a:xfrm>
          <a:prstGeom prst="rect">
            <a:avLst/>
          </a:prstGeom>
          <a:noFill/>
          <a:ln w="285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FF0000"/>
                </a:gs>
                <a:gs pos="8300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1"/>
            </a:gradFill>
          </a:ln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ТЕЛЕФОН СЛУЖБЫ СПАСЕНИЯ - 112</a:t>
            </a:r>
            <a:endParaRPr lang="ru-RU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8196" y="1461518"/>
            <a:ext cx="3956866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ПОДВЕРГАЙТЕ РИСКУ СЕБЯ </a:t>
            </a:r>
          </a:p>
          <a:p>
            <a:r>
              <a:rPr lang="ru-RU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СВОИХ БЛИЗКИХ – </a:t>
            </a:r>
          </a:p>
          <a:p>
            <a:r>
              <a:rPr lang="ru-RU" sz="265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ОСТАВАЙТЕСЬ НА БЕРЕГУ!</a:t>
            </a:r>
            <a:endParaRPr lang="ru-RU" sz="265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2180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</TotalTime>
  <Words>81</Words>
  <Application>Microsoft Office PowerPoint</Application>
  <PresentationFormat>Произвольный</PresentationFormat>
  <Paragraphs>19</Paragraphs>
  <Slides>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2" baseType="lpstr">
      <vt:lpstr>Тема Office</vt:lpstr>
      <vt:lpstr>Слайд 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MediaNastya</dc:creator>
  <cp:lastModifiedBy>admin</cp:lastModifiedBy>
  <cp:revision>7</cp:revision>
  <cp:lastPrinted>2020-11-20T08:34:20Z</cp:lastPrinted>
  <dcterms:created xsi:type="dcterms:W3CDTF">2020-11-20T07:51:48Z</dcterms:created>
  <dcterms:modified xsi:type="dcterms:W3CDTF">2020-11-30T08:16:35Z</dcterms:modified>
</cp:coreProperties>
</file>